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690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CD9C4-5E04-41DD-9833-021E14EA295D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1B63C-429E-4AFB-BCE3-6AFDF78A24E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16000" cy="857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2014-06-18T09:50:32Z</dcterms:created>
  <dcterms:modified xsi:type="dcterms:W3CDTF">2014-06-18T09:50:46Z</dcterms:modified>
</cp:coreProperties>
</file>